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76" r:id="rId47"/>
    <p:sldId id="377" r:id="rId48"/>
    <p:sldId id="378" r:id="rId49"/>
    <p:sldId id="380" r:id="rId50"/>
    <p:sldId id="381" r:id="rId51"/>
    <p:sldId id="382" r:id="rId52"/>
    <p:sldId id="383" r:id="rId53"/>
    <p:sldId id="384" r:id="rId54"/>
    <p:sldId id="385" r:id="rId55"/>
    <p:sldId id="386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24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9984D-E194-4469-942E-D4E0A32B1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8958B9-9304-48E2-A194-0F071783A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A6A761-5B4A-4CDB-BB3E-0B7FDD9D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F7C00D-6252-4EAF-8279-7152FABFD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B532E2-ED80-48EC-A7B7-145CE7E9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26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DA639-7180-4CA9-A4FE-AEDE4C23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34FD1D-4F99-4281-89E0-E89894BCF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E21E3A-1694-4A47-BF80-7B8E27808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007FBC-ABEF-4458-9C44-9E21AC8E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F2C95-F812-4F4C-B19F-8E95F871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321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1E513F-BC4F-48EF-8B30-C99637C8D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60981D-23AF-44F8-80C5-DA36AC220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D994C4-9B14-4F3C-A8B8-07C0ADA8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1A031-092F-4D6B-805E-13A29AD7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80EE6E-0E50-4DA5-84BB-DAF6E49E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50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46A00-E549-46F3-8319-BDE68C28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3251E4-BC79-422E-BC3F-CD89B429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095C9C-8230-4518-92A2-50A3FA30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36BE6B-6145-454C-8B7D-8A868EFC6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A05CB-9D5D-4750-843E-D2591258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59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686D6-ED6D-484A-B657-876C4F7C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5AE859-5C74-4EB6-85C5-24C71E0DE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C250C6-0695-43BE-B311-E0A1C149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10891-4820-4E58-8255-322F17519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644276-132C-4DD6-AC61-71458772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46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FBAD3-A629-4E0D-8364-0E393E6A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D105B-BF88-44B4-BD4A-50093DA38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E9C617-D851-4363-A035-7A926FF73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1FF82F-71CE-4943-AD40-6872AAE1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D9CF80-F851-4BEE-BC39-0E9D45C2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16DFD8-269C-4FB8-9959-A6E176A8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5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1B0BC-F160-40D7-9DAA-4CB4E022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D74805-25B1-4893-92F7-376041D16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043344-0D6A-48EF-8B9F-F9120D983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4C9D28-E23A-4B8E-8354-C83A4F571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2CF995-79E1-4276-A93B-829847693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11AA5F-17DC-4FAD-9994-D03281F7E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B94B75-251B-4FEC-9655-5DBB453F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A71E7A-48E0-462E-BAD2-D56EFAE7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1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6F13A-9E9F-4E3A-B03D-52E3F56E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DCA7A1-1370-4CF8-B154-6FC97426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217C34-385C-4909-A503-5A69A63A9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73699F-6419-48CE-A4EE-6DE50DF4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4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D93EB7-574D-47DF-9F96-C68B35C8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308240-FEA3-49AA-9BAD-A8C82A1E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FABF5B-8809-4C8E-91E3-C638E8F6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936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2D04A-37B3-4DE6-A915-BA22E8B1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8BFF4-E331-4920-B10F-762CB908F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97609E-D22B-4E56-A14F-AF96A1842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85F445-6BF1-4E1E-BB1D-72592EBD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DB92B4-A20B-4810-8763-B9A05C17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24EE0E-22C7-44AD-8914-971FC7A45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253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4F5D5-5097-4406-B8AD-38D5D58E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231478-27C2-4D46-9130-F9D70AA01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58A761-2717-4FFB-A69A-5BE8BE016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8A8F48-7888-4A3C-97DA-690ED190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9B0882-C546-45FB-BFAA-35F4F6BD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B25694-3CBB-4588-A4DF-7C2043A0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01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DDE050-D57C-492F-AE73-3C3FD6ED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1FB681-273D-44D9-AA33-D9DE434A7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6F6D23-DF6E-4A6B-980B-9FFA7BE0B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07BDE-E0AE-4331-BD74-4D8707252D45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99461-EA99-4DD9-B645-0D9C58641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2C5166-D41F-4C42-8EB2-A553E4336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66DA-365B-4A02-9268-D8BE8C4C6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64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5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95666"/>
            <a:ext cx="11828571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7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25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57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12090400" cy="681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1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9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45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78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56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05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14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90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5"/>
            <a:ext cx="12192000" cy="68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7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0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83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40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29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21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51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0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23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9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9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7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7" y="121596"/>
            <a:ext cx="11993865" cy="673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2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0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033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6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4"/>
            <a:ext cx="12192000" cy="69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4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2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6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26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9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41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20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13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0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3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73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5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17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037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2309" y="6193765"/>
            <a:ext cx="881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即特别适合垃圾对象很多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存活对象很少的场景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r>
              <a:rPr lang="zh-CN" altLang="en-US" b="1" dirty="0">
                <a:solidFill>
                  <a:srgbClr val="FF0000"/>
                </a:solidFill>
              </a:rPr>
              <a:t>例如</a:t>
            </a:r>
            <a:r>
              <a:rPr lang="en-US" altLang="zh-CN" b="1" dirty="0">
                <a:solidFill>
                  <a:srgbClr val="FF0000"/>
                </a:solidFill>
              </a:rPr>
              <a:t>:Young</a:t>
            </a:r>
            <a:r>
              <a:rPr lang="zh-CN" altLang="en-US" b="1" dirty="0">
                <a:solidFill>
                  <a:srgbClr val="FF0000"/>
                </a:solidFill>
              </a:rPr>
              <a:t>区的</a:t>
            </a:r>
            <a:r>
              <a:rPr lang="en-US" altLang="zh-CN" b="1" dirty="0">
                <a:solidFill>
                  <a:srgbClr val="FF0000"/>
                </a:solidFill>
              </a:rPr>
              <a:t>Survivor0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>
                <a:solidFill>
                  <a:srgbClr val="FF0000"/>
                </a:solidFill>
              </a:rPr>
              <a:t>Survivor1</a:t>
            </a:r>
            <a:r>
              <a:rPr lang="zh-CN" altLang="en-US" b="1" dirty="0">
                <a:solidFill>
                  <a:srgbClr val="FF0000"/>
                </a:solidFill>
              </a:rPr>
              <a:t>区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3907766" y="5564038"/>
            <a:ext cx="232913" cy="629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4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" y="0"/>
            <a:ext cx="12170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95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79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11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0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7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7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9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48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27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83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2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12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45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05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98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2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64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9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96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63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9"/>
            <a:ext cx="12192000" cy="68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2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1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69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1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09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48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7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6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9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8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6" y="0"/>
            <a:ext cx="852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8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90905"/>
            <a:ext cx="11838095" cy="6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91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22</Words>
  <Application>Microsoft Office PowerPoint</Application>
  <PresentationFormat>宽屏</PresentationFormat>
  <Paragraphs>1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郭 明</cp:lastModifiedBy>
  <cp:revision>4</cp:revision>
  <dcterms:created xsi:type="dcterms:W3CDTF">2021-02-22T15:57:46Z</dcterms:created>
  <dcterms:modified xsi:type="dcterms:W3CDTF">2021-03-27T07:44:29Z</dcterms:modified>
</cp:coreProperties>
</file>